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E8BA-F348-43BB-9B65-14E7692D984C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4C2A-5E8F-436A-9E93-F11286338FC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E8BA-F348-43BB-9B65-14E7692D984C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4C2A-5E8F-436A-9E93-F11286338FC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E8BA-F348-43BB-9B65-14E7692D984C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4C2A-5E8F-436A-9E93-F11286338FC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E8BA-F348-43BB-9B65-14E7692D984C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4C2A-5E8F-436A-9E93-F11286338FC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E8BA-F348-43BB-9B65-14E7692D984C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4C2A-5E8F-436A-9E93-F11286338FC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E8BA-F348-43BB-9B65-14E7692D984C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4C2A-5E8F-436A-9E93-F11286338FC4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E8BA-F348-43BB-9B65-14E7692D984C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4C2A-5E8F-436A-9E93-F11286338FC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E8BA-F348-43BB-9B65-14E7692D984C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4C2A-5E8F-436A-9E93-F11286338FC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E8BA-F348-43BB-9B65-14E7692D984C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4C2A-5E8F-436A-9E93-F11286338FC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E8BA-F348-43BB-9B65-14E7692D984C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444C2A-5E8F-436A-9E93-F11286338FC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E8BA-F348-43BB-9B65-14E7692D984C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4C2A-5E8F-436A-9E93-F11286338FC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537E8BA-F348-43BB-9B65-14E7692D984C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1444C2A-5E8F-436A-9E93-F11286338FC4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PARTY SYSTEM</a:t>
            </a:r>
            <a:endParaRPr lang="en-IN" sz="4800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00B050"/>
                </a:solidFill>
              </a:rPr>
              <a:t>ONE PARTY SYSTEM</a:t>
            </a:r>
          </a:p>
          <a:p>
            <a:r>
              <a:rPr lang="en-US" sz="4400" dirty="0" smtClean="0">
                <a:solidFill>
                  <a:srgbClr val="FFC000"/>
                </a:solidFill>
              </a:rPr>
              <a:t>TWO OR BI-PARTY SYSTEM</a:t>
            </a:r>
          </a:p>
          <a:p>
            <a:r>
              <a:rPr lang="en-US" sz="4400" dirty="0" smtClean="0">
                <a:solidFill>
                  <a:srgbClr val="FF0000"/>
                </a:solidFill>
              </a:rPr>
              <a:t>MULTI-PARTY SYSTEM</a:t>
            </a:r>
            <a:endParaRPr lang="en-IN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286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Bernard MT Condensed" panose="02050806060905020404" pitchFamily="18" charset="0"/>
              </a:rPr>
              <a:t>POLITICAL PARTIES IN INDIA</a:t>
            </a:r>
            <a:endParaRPr lang="en-IN" dirty="0">
              <a:solidFill>
                <a:srgbClr val="FF0000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NATIONAL AND REGIONAL PARTIES</a:t>
            </a:r>
          </a:p>
          <a:p>
            <a:r>
              <a:rPr lang="en-US" sz="3600" dirty="0" smtClean="0">
                <a:solidFill>
                  <a:srgbClr val="0070C0"/>
                </a:solidFill>
                <a:latin typeface="Bernard MT Condensed" panose="02050806060905020404" pitchFamily="18" charset="0"/>
              </a:rPr>
              <a:t>SIX PARTIES WERE RECOGNISED AS NATIONAL PARTIES</a:t>
            </a:r>
          </a:p>
          <a:p>
            <a:r>
              <a:rPr lang="en-US" sz="3600" dirty="0" smtClean="0">
                <a:solidFill>
                  <a:srgbClr val="FFC000"/>
                </a:solidFill>
                <a:latin typeface="Algerian" panose="04020705040A02060702" pitchFamily="82" charset="0"/>
              </a:rPr>
              <a:t>MORE THAN 700 REGIONAL PARTIES ARE REGISTERED FOR RECOGNITION</a:t>
            </a:r>
          </a:p>
          <a:p>
            <a:r>
              <a:rPr lang="en-US" sz="3600" dirty="0" smtClean="0"/>
              <a:t>ELECTION COMMISSION CONTROLS THE POLITICAL PARTIES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3840824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Bernard MT Condensed" panose="02050806060905020404" pitchFamily="18" charset="0"/>
              </a:rPr>
              <a:t>STATE PARTIES</a:t>
            </a:r>
            <a:endParaRPr lang="en-IN" dirty="0">
              <a:solidFill>
                <a:srgbClr val="0070C0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GIVE IMPORTANCE TO REGIONAL MATTERS</a:t>
            </a:r>
          </a:p>
          <a:p>
            <a:r>
              <a:rPr lang="en-US" sz="2400" dirty="0" smtClean="0">
                <a:solidFill>
                  <a:srgbClr val="00B050"/>
                </a:solidFill>
                <a:latin typeface="Bernard MT Condensed" panose="02050806060905020404" pitchFamily="18" charset="0"/>
              </a:rPr>
              <a:t>REGIONAL LANGUAGE, CULTURE AND COSTOMS</a:t>
            </a:r>
          </a:p>
          <a:p>
            <a:r>
              <a:rPr lang="en-US" sz="2400" dirty="0" smtClean="0">
                <a:solidFill>
                  <a:srgbClr val="FFC000"/>
                </a:solidFill>
                <a:latin typeface="Algerian" panose="04020705040A02060702" pitchFamily="82" charset="0"/>
              </a:rPr>
              <a:t>REGIONAL PARTIES WEAKENED THE NATIONAL PARTIES</a:t>
            </a:r>
          </a:p>
          <a:p>
            <a:r>
              <a:rPr lang="en-US" sz="2400" dirty="0" smtClean="0"/>
              <a:t>MANY STATES OF INDIA ARE RILED BY THE REGIONAL PARTIES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JOINED IN NATIONAL COALITION FORM OF GOVERNMENT</a:t>
            </a:r>
            <a:endParaRPr lang="en-IN" sz="24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88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Bernard MT Condensed" panose="02050806060905020404" pitchFamily="18" charset="0"/>
              </a:rPr>
              <a:t>NATIONAL PARTIES</a:t>
            </a:r>
            <a:endParaRPr lang="en-IN" dirty="0">
              <a:solidFill>
                <a:srgbClr val="FF0000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 smtClean="0">
                <a:solidFill>
                  <a:srgbClr val="92D050"/>
                </a:solidFill>
              </a:rPr>
              <a:t>INDIAN  NATIONAL CONGRESS(INC)</a:t>
            </a:r>
          </a:p>
          <a:p>
            <a:r>
              <a:rPr lang="en-US" sz="3600" dirty="0" smtClean="0">
                <a:solidFill>
                  <a:srgbClr val="00B0F0"/>
                </a:solidFill>
              </a:rPr>
              <a:t>BHARATIYA JANATA PARTY(BJP)</a:t>
            </a:r>
          </a:p>
          <a:p>
            <a:r>
              <a:rPr lang="en-US" sz="3600" dirty="0" smtClean="0">
                <a:solidFill>
                  <a:srgbClr val="FFC000"/>
                </a:solidFill>
              </a:rPr>
              <a:t>BAHUJAN SAMAJ PARTY(BSP)</a:t>
            </a:r>
          </a:p>
          <a:p>
            <a:r>
              <a:rPr lang="en-US" sz="3600" dirty="0" smtClean="0">
                <a:solidFill>
                  <a:srgbClr val="00B050"/>
                </a:solidFill>
              </a:rPr>
              <a:t>COMMUNIST PARTY OF INDIA-MARXIST(CPI-M)</a:t>
            </a:r>
          </a:p>
          <a:p>
            <a:r>
              <a:rPr lang="en-US" sz="3600" dirty="0" smtClean="0">
                <a:solidFill>
                  <a:srgbClr val="0070C0"/>
                </a:solidFill>
              </a:rPr>
              <a:t>COMMUNIST PARTY OF INDIA(CPI)</a:t>
            </a:r>
          </a:p>
          <a:p>
            <a:r>
              <a:rPr lang="en-US" sz="3600" dirty="0" smtClean="0">
                <a:solidFill>
                  <a:srgbClr val="FFC000"/>
                </a:solidFill>
              </a:rPr>
              <a:t>NATIONALIST CONGRESS PARTY(NCP)</a:t>
            </a:r>
            <a:endParaRPr lang="en-IN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4190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30</TotalTime>
  <Words>105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Angles</vt:lpstr>
      <vt:lpstr>PARTY SYSTEM</vt:lpstr>
      <vt:lpstr>POLITICAL PARTIES IN INDIA</vt:lpstr>
      <vt:lpstr>STATE PARTIES</vt:lpstr>
      <vt:lpstr>NATIONAL PARTIES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PARTY SYSTEM</dc:title>
  <dc:creator>Aecs</dc:creator>
  <cp:lastModifiedBy>Aecs</cp:lastModifiedBy>
  <cp:revision>7</cp:revision>
  <dcterms:created xsi:type="dcterms:W3CDTF">2020-10-14T04:02:44Z</dcterms:created>
  <dcterms:modified xsi:type="dcterms:W3CDTF">2020-10-15T05:26:24Z</dcterms:modified>
</cp:coreProperties>
</file>